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90"/>
  </p:normalViewPr>
  <p:slideViewPr>
    <p:cSldViewPr snapToGrid="0" snapToObjects="1">
      <p:cViewPr varScale="1">
        <p:scale>
          <a:sx n="71" d="100"/>
          <a:sy n="71" d="100"/>
        </p:scale>
        <p:origin x="200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2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3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0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2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57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02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89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30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72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34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11/7/19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6144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2D814C-140E-4160-9C50-553ED37509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757" b="97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4797" y="1661699"/>
            <a:ext cx="3703320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5983" y="1812471"/>
            <a:ext cx="3702134" cy="3383831"/>
          </a:xfrm>
          <a:prstGeom prst="rect">
            <a:avLst/>
          </a:prstGeom>
          <a:solidFill>
            <a:schemeClr val="bg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296901-D14B-9140-A647-A4FF48AE1C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9065" y="2324906"/>
            <a:ext cx="3403426" cy="1588698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Test </a:t>
            </a:r>
            <a:r>
              <a:rPr lang="pl-PL" dirty="0" err="1">
                <a:solidFill>
                  <a:schemeClr val="tx1"/>
                </a:solidFill>
              </a:rPr>
              <a:t>slide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583CA9-FA6C-5A4E-9FC3-7FF627808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9065" y="3945249"/>
            <a:ext cx="3403426" cy="738820"/>
          </a:xfrm>
        </p:spPr>
        <p:txBody>
          <a:bodyPr>
            <a:normAutofit/>
          </a:bodyPr>
          <a:lstStyle/>
          <a:p>
            <a:r>
              <a:rPr lang="pl-PL" dirty="0" err="1"/>
              <a:t>Some</a:t>
            </a:r>
            <a:r>
              <a:rPr lang="pl-PL" dirty="0"/>
              <a:t> </a:t>
            </a:r>
            <a:r>
              <a:rPr lang="pl-PL" dirty="0" err="1"/>
              <a:t>subtitle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1137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7">
            <a:extLst>
              <a:ext uri="{FF2B5EF4-FFF2-40B4-BE49-F238E27FC236}">
                <a16:creationId xmlns:a16="http://schemas.microsoft.com/office/drawing/2014/main" id="{8D1F1056-9A78-4FBC-9404-54512B6B5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9F548A-7D10-EC43-92BF-66FEF4199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pl-PL" sz="3600" dirty="0" err="1">
                <a:solidFill>
                  <a:schemeClr val="accent1"/>
                </a:solidFill>
              </a:rPr>
              <a:t>Slide</a:t>
            </a:r>
            <a:r>
              <a:rPr lang="pl-PL" sz="3600" dirty="0">
                <a:solidFill>
                  <a:schemeClr val="accent1"/>
                </a:solidFill>
              </a:rPr>
              <a:t> </a:t>
            </a:r>
            <a:r>
              <a:rPr lang="pl-PL" sz="3600" dirty="0" err="1">
                <a:solidFill>
                  <a:schemeClr val="accent1"/>
                </a:solidFill>
              </a:rPr>
              <a:t>title</a:t>
            </a:r>
            <a:endParaRPr lang="pl-PL" sz="3600" dirty="0">
              <a:solidFill>
                <a:schemeClr val="accent1"/>
              </a:solidFill>
            </a:endParaRPr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9659E4B7-86DE-4B00-A707-DD85CE5DB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201"/>
            <a:ext cx="11298933" cy="914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D2E45-84DD-564C-954B-8CE43ACF6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>
            <a:normAutofit/>
          </a:bodyPr>
          <a:lstStyle/>
          <a:p>
            <a:r>
              <a:rPr lang="pl-PL" dirty="0" err="1"/>
              <a:t>Lorem</a:t>
            </a:r>
            <a:endParaRPr lang="pl-PL" dirty="0"/>
          </a:p>
          <a:p>
            <a:r>
              <a:rPr lang="pl-PL" dirty="0" err="1"/>
              <a:t>Ipsum</a:t>
            </a:r>
            <a:endParaRPr lang="pl-PL" dirty="0"/>
          </a:p>
          <a:p>
            <a:r>
              <a:rPr lang="pl-PL" dirty="0" err="1"/>
              <a:t>Dolor</a:t>
            </a:r>
            <a:endParaRPr lang="pl-PL" dirty="0"/>
          </a:p>
          <a:p>
            <a:r>
              <a:rPr lang="pl-PL" dirty="0"/>
              <a:t>Sit</a:t>
            </a:r>
          </a:p>
          <a:p>
            <a:r>
              <a:rPr lang="pl-PL" dirty="0" err="1"/>
              <a:t>Amet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429969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413524"/>
      </a:dk2>
      <a:lt2>
        <a:srgbClr val="E8E2E7"/>
      </a:lt2>
      <a:accent1>
        <a:srgbClr val="2CB839"/>
      </a:accent1>
      <a:accent2>
        <a:srgbClr val="50B71F"/>
      </a:accent2>
      <a:accent3>
        <a:srgbClr val="8AAC29"/>
      </a:accent3>
      <a:accent4>
        <a:srgbClr val="B79F1F"/>
      </a:accent4>
      <a:accent5>
        <a:srgbClr val="DC7B34"/>
      </a:accent5>
      <a:accent6>
        <a:srgbClr val="CA2422"/>
      </a:accent6>
      <a:hlink>
        <a:srgbClr val="A57837"/>
      </a:hlink>
      <a:folHlink>
        <a:srgbClr val="828282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11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Gill Sans MT</vt:lpstr>
      <vt:lpstr>Wingdings 2</vt:lpstr>
      <vt:lpstr>DividendVTI</vt:lpstr>
      <vt:lpstr>Test slide</vt:lpstr>
      <vt:lpstr>Slide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slide</dc:title>
  <dc:creator>Tomasz Jakut</dc:creator>
  <cp:lastModifiedBy>Tomasz Jakut</cp:lastModifiedBy>
  <cp:revision>3</cp:revision>
  <dcterms:created xsi:type="dcterms:W3CDTF">2019-11-07T14:28:58Z</dcterms:created>
  <dcterms:modified xsi:type="dcterms:W3CDTF">2019-11-07T17:06:32Z</dcterms:modified>
</cp:coreProperties>
</file>